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56" r:id="rId6"/>
    <p:sldId id="257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7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5AD1C-C8EF-4B79-BBA9-B369DBE970AD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37FB3-8BF4-424C-AA26-FC7E6B771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3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823396-3F1A-45B3-A837-BEA6F53299E6}" type="slidenum">
              <a:rPr lang="en-GB">
                <a:latin typeface="Calibri" panose="020F0502020204030204" pitchFamily="34" charset="0"/>
              </a:rPr>
              <a:pPr eaLnBrk="1" hangingPunct="1"/>
              <a:t>1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3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11276F-4231-4E45-BAEF-DB7CE01A7593}" type="slidenum">
              <a:rPr lang="en-GB">
                <a:latin typeface="Calibri" panose="020F0502020204030204" pitchFamily="34" charset="0"/>
              </a:rPr>
              <a:pPr eaLnBrk="1" hangingPunct="1"/>
              <a:t>2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66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0A7AE8-852C-412B-A64C-F3A4A73F5A4C}" type="slidenum">
              <a:rPr lang="en-GB">
                <a:latin typeface="Calibri" panose="020F0502020204030204" pitchFamily="34" charset="0"/>
              </a:rPr>
              <a:pPr eaLnBrk="1" hangingPunct="1"/>
              <a:t>3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69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F7E5FE-EFD5-44CE-BB63-91143AB16119}" type="slidenum">
              <a:rPr lang="en-GB">
                <a:latin typeface="Calibri" panose="020F0502020204030204" pitchFamily="34" charset="0"/>
              </a:rPr>
              <a:pPr eaLnBrk="1" hangingPunct="1"/>
              <a:t>4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D858D8-93D5-4923-84A5-4A9968AB64A3}" type="slidenum">
              <a:rPr lang="en-GB">
                <a:latin typeface="Calibri" panose="020F0502020204030204" pitchFamily="34" charset="0"/>
              </a:rPr>
              <a:pPr eaLnBrk="1" hangingPunct="1"/>
              <a:t>6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32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2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7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1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48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3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6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3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5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43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92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90CA-4EC7-4530-A399-CCFAD83CC906}" type="datetimeFigureOut">
              <a:rPr lang="en-GB" smtClean="0"/>
              <a:t>13/02/2013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1DD03-4D45-48E3-9DAF-8EA1B5FF3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89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7609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Title 19"/>
          <p:cNvSpPr>
            <a:spLocks noGrp="1"/>
          </p:cNvSpPr>
          <p:nvPr>
            <p:ph type="title"/>
          </p:nvPr>
        </p:nvSpPr>
        <p:spPr>
          <a:xfrm>
            <a:off x="838200" y="44450"/>
            <a:ext cx="8229600" cy="846138"/>
          </a:xfrm>
        </p:spPr>
        <p:txBody>
          <a:bodyPr/>
          <a:lstStyle/>
          <a:p>
            <a:r>
              <a:rPr lang="en-GB" sz="2800"/>
              <a:t>Following hard after Jesus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03575" y="908050"/>
            <a:ext cx="2592388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people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95963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in action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188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God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55650" y="1628775"/>
            <a:ext cx="4321175" cy="360363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Worship and pray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187450" y="2133600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Engage with the Bible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19250" y="2636838"/>
            <a:ext cx="4321175" cy="36036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Looking after it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51050" y="3141663"/>
            <a:ext cx="4392613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Naturally supernatural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555875" y="3644900"/>
            <a:ext cx="4319588" cy="360363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Relationships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987675" y="4149725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Doing church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19475" y="4652963"/>
            <a:ext cx="4321175" cy="36036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Who I am and what I’m for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851275" y="5157788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Reach Out</a:t>
            </a:r>
          </a:p>
        </p:txBody>
      </p:sp>
    </p:spTree>
    <p:extLst>
      <p:ext uri="{BB962C8B-B14F-4D97-AF65-F5344CB8AC3E}">
        <p14:creationId xmlns:p14="http://schemas.microsoft.com/office/powerpoint/2010/main" val="34974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itle 19"/>
          <p:cNvSpPr>
            <a:spLocks noGrp="1"/>
          </p:cNvSpPr>
          <p:nvPr>
            <p:ph type="title"/>
          </p:nvPr>
        </p:nvSpPr>
        <p:spPr>
          <a:xfrm>
            <a:off x="838200" y="44450"/>
            <a:ext cx="8229600" cy="846138"/>
          </a:xfrm>
        </p:spPr>
        <p:txBody>
          <a:bodyPr/>
          <a:lstStyle/>
          <a:p>
            <a:r>
              <a:rPr lang="en-GB" sz="2800"/>
              <a:t>Following hard after Jesus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03575" y="908050"/>
            <a:ext cx="2592388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People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95963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in Action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188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God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55650" y="1628775"/>
            <a:ext cx="4321175" cy="360363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Worship and pray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187450" y="2133600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Engage with the Bible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19250" y="2636838"/>
            <a:ext cx="4321175" cy="36036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Looking after it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51050" y="3141663"/>
            <a:ext cx="4392613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Naturally supernatural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555875" y="3644900"/>
            <a:ext cx="4319588" cy="360363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Relationships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987675" y="4149725"/>
            <a:ext cx="4321175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Doing church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19475" y="4652963"/>
            <a:ext cx="4321175" cy="360362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Who I am and what I’m for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851275" y="5157788"/>
            <a:ext cx="4321175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Reach Out</a:t>
            </a:r>
          </a:p>
        </p:txBody>
      </p:sp>
    </p:spTree>
    <p:extLst>
      <p:ext uri="{BB962C8B-B14F-4D97-AF65-F5344CB8AC3E}">
        <p14:creationId xmlns:p14="http://schemas.microsoft.com/office/powerpoint/2010/main" val="154083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itle 19"/>
          <p:cNvSpPr>
            <a:spLocks noGrp="1"/>
          </p:cNvSpPr>
          <p:nvPr>
            <p:ph type="title"/>
          </p:nvPr>
        </p:nvSpPr>
        <p:spPr>
          <a:xfrm>
            <a:off x="838200" y="44450"/>
            <a:ext cx="8229600" cy="846138"/>
          </a:xfrm>
        </p:spPr>
        <p:txBody>
          <a:bodyPr/>
          <a:lstStyle/>
          <a:p>
            <a:r>
              <a:rPr lang="en-GB" sz="2800"/>
              <a:t>Following hard after Jesus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03575" y="908050"/>
            <a:ext cx="2592388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People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95963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in Action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1188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God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55650" y="1628775"/>
            <a:ext cx="4321175" cy="360363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Worship and pray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187450" y="2133600"/>
            <a:ext cx="4321175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Engage with the Bible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619250" y="2636838"/>
            <a:ext cx="4321175" cy="360362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Looking after it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051050" y="3141663"/>
            <a:ext cx="4392613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Naturally supernatural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555875" y="3644900"/>
            <a:ext cx="4319588" cy="360363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Relationships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987675" y="4149725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Doing church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419475" y="4652963"/>
            <a:ext cx="4321175" cy="360362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Who I am and what I’m for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851275" y="5157788"/>
            <a:ext cx="4321175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Reach Out</a:t>
            </a:r>
          </a:p>
        </p:txBody>
      </p:sp>
    </p:spTree>
    <p:extLst>
      <p:ext uri="{BB962C8B-B14F-4D97-AF65-F5344CB8AC3E}">
        <p14:creationId xmlns:p14="http://schemas.microsoft.com/office/powerpoint/2010/main" val="335603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itle 19"/>
          <p:cNvSpPr>
            <a:spLocks noGrp="1"/>
          </p:cNvSpPr>
          <p:nvPr>
            <p:ph type="title"/>
          </p:nvPr>
        </p:nvSpPr>
        <p:spPr>
          <a:xfrm>
            <a:off x="838200" y="44450"/>
            <a:ext cx="8229600" cy="846138"/>
          </a:xfrm>
        </p:spPr>
        <p:txBody>
          <a:bodyPr/>
          <a:lstStyle/>
          <a:p>
            <a:r>
              <a:rPr lang="en-GB" sz="2800"/>
              <a:t>Following hard after Jesus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203575" y="908050"/>
            <a:ext cx="2592388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People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795963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1188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God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55650" y="1628775"/>
            <a:ext cx="4321175" cy="360363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Worship and pray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187450" y="2133600"/>
            <a:ext cx="4321175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Engage with the Bible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619250" y="2636838"/>
            <a:ext cx="4321175" cy="360362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Looking after it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051050" y="3141663"/>
            <a:ext cx="4392613" cy="358775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Naturally supernatural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55875" y="3644900"/>
            <a:ext cx="4319588" cy="360363"/>
          </a:xfrm>
          <a:prstGeom prst="roundRect">
            <a:avLst/>
          </a:prstGeom>
          <a:solidFill>
            <a:srgbClr val="A3C4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DDE9FF"/>
                </a:solidFill>
                <a:effectLst/>
                <a:uLnTx/>
                <a:uFillTx/>
                <a:latin typeface="Verdana"/>
              </a:rPr>
              <a:t>Relationships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987675" y="4149725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Doing church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419475" y="4652963"/>
            <a:ext cx="4321175" cy="360362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Who I am and what I’m for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851275" y="5157788"/>
            <a:ext cx="4321175" cy="358775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Reach Out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95963" y="981075"/>
            <a:ext cx="262413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4F81BD">
                    <a:lumMod val="75000"/>
                  </a:srgbClr>
                </a:solidFill>
                <a:latin typeface="Verdana"/>
              </a:rPr>
              <a:t>Love in Action</a:t>
            </a:r>
          </a:p>
        </p:txBody>
      </p:sp>
    </p:spTree>
    <p:extLst>
      <p:ext uri="{BB962C8B-B14F-4D97-AF65-F5344CB8AC3E}">
        <p14:creationId xmlns:p14="http://schemas.microsoft.com/office/powerpoint/2010/main" val="373993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572" y="1438041"/>
            <a:ext cx="4511691" cy="28232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132" y="37960"/>
            <a:ext cx="2290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nurtures a personal intimacy with the Lord throughout the day and sets time aside regularly for relationship with Him through worship and prayer</a:t>
            </a:r>
            <a:endParaRPr lang="en-GB" sz="1000" dirty="0">
              <a:solidFill>
                <a:srgbClr val="3760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36340" y="76329"/>
            <a:ext cx="1844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engages with and applies the Bible for all its worth</a:t>
            </a:r>
          </a:p>
          <a:p>
            <a:endParaRPr lang="en-GB" sz="1000" dirty="0">
              <a:solidFill>
                <a:srgbClr val="3760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67" y="2275424"/>
            <a:ext cx="230436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looks after their money, their body, their time, their integrity and the world around</a:t>
            </a:r>
          </a:p>
          <a:p>
            <a:endParaRPr lang="en-GB" sz="1000" dirty="0">
              <a:solidFill>
                <a:srgbClr val="3760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1726" y="1921481"/>
            <a:ext cx="20170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hears from God and prays for people in a naturally supernatural way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718" y="4261329"/>
            <a:ext cx="20120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in increasingly good relationships with everyone they interact with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66074" y="3473552"/>
            <a:ext cx="17502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participates and engages in church and accountable small group relationships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42371" y="4517011"/>
            <a:ext cx="18715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knows who they are and what they're for 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focuses on that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43440" y="4517011"/>
            <a:ext cx="17756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follower of Jesus</a:t>
            </a:r>
          </a:p>
          <a:p>
            <a:r>
              <a:rPr lang="en-GB" sz="1000" dirty="0" smtClean="0">
                <a:solidFill>
                  <a:srgbClr val="3760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reaches out to people beyond their circle of comfort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332221" y="801285"/>
            <a:ext cx="3888432" cy="5046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Following Jesus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211572" y="1053623"/>
            <a:ext cx="637954" cy="86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1"/>
          </p:cNvCxnSpPr>
          <p:nvPr/>
        </p:nvCxnSpPr>
        <p:spPr>
          <a:xfrm flipV="1">
            <a:off x="5557421" y="430272"/>
            <a:ext cx="1978919" cy="1853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148132" y="2536665"/>
            <a:ext cx="1184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615044" y="3137198"/>
            <a:ext cx="2244575" cy="1337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424463" y="4067755"/>
            <a:ext cx="376213" cy="573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0"/>
          </p:cNvCxnSpPr>
          <p:nvPr/>
        </p:nvCxnSpPr>
        <p:spPr>
          <a:xfrm flipV="1">
            <a:off x="3578148" y="3781116"/>
            <a:ext cx="808083" cy="735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6518688" y="3400123"/>
            <a:ext cx="1147386" cy="147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" idx="1"/>
          </p:cNvCxnSpPr>
          <p:nvPr/>
        </p:nvCxnSpPr>
        <p:spPr>
          <a:xfrm flipV="1">
            <a:off x="6079524" y="2275424"/>
            <a:ext cx="1502202" cy="571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4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9"/>
          <p:cNvSpPr>
            <a:spLocks noGrp="1"/>
          </p:cNvSpPr>
          <p:nvPr>
            <p:ph type="title"/>
          </p:nvPr>
        </p:nvSpPr>
        <p:spPr>
          <a:xfrm>
            <a:off x="838200" y="44450"/>
            <a:ext cx="8229600" cy="846138"/>
          </a:xfrm>
        </p:spPr>
        <p:txBody>
          <a:bodyPr/>
          <a:lstStyle/>
          <a:p>
            <a:r>
              <a:rPr lang="en-GB" sz="2800"/>
              <a:t>Following hard after Jesus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3575" y="908050"/>
            <a:ext cx="2592388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People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5963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in Action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1188" y="908050"/>
            <a:ext cx="2592387" cy="4824413"/>
          </a:xfrm>
          <a:prstGeom prst="roundRect">
            <a:avLst>
              <a:gd name="adj" fmla="val 9496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Verdana"/>
              </a:rPr>
              <a:t>Love God</a:t>
            </a:r>
          </a:p>
        </p:txBody>
      </p:sp>
    </p:spTree>
    <p:extLst>
      <p:ext uri="{BB962C8B-B14F-4D97-AF65-F5344CB8AC3E}">
        <p14:creationId xmlns:p14="http://schemas.microsoft.com/office/powerpoint/2010/main" val="377007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237</Words>
  <Application>Microsoft Office PowerPoint</Application>
  <PresentationFormat>A4 Paper (210x297 mm)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Following hard after Jesus</vt:lpstr>
      <vt:lpstr>Following hard after Jesus</vt:lpstr>
      <vt:lpstr>Following hard after Jesus</vt:lpstr>
      <vt:lpstr>Following hard after Jesus</vt:lpstr>
      <vt:lpstr>PowerPoint Presentation</vt:lpstr>
      <vt:lpstr>Following hard after Jesus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and Sally</dc:creator>
  <cp:lastModifiedBy>David and Sally</cp:lastModifiedBy>
  <cp:revision>7</cp:revision>
  <cp:lastPrinted>2013-02-11T18:42:22Z</cp:lastPrinted>
  <dcterms:created xsi:type="dcterms:W3CDTF">2013-02-11T17:10:58Z</dcterms:created>
  <dcterms:modified xsi:type="dcterms:W3CDTF">2013-02-13T21:15:41Z</dcterms:modified>
</cp:coreProperties>
</file>